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48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133600" y="228600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hr-HR" sz="7200" dirty="0" smtClean="0">
                <a:solidFill>
                  <a:schemeClr val="accent1">
                    <a:lumMod val="75000"/>
                  </a:schemeClr>
                </a:solidFill>
              </a:rPr>
              <a:t>A Visit from American</a:t>
            </a:r>
            <a:endParaRPr lang="hr-HR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0070C0"/>
                </a:solidFill>
              </a:rPr>
              <a:t>His name </a:t>
            </a:r>
            <a:r>
              <a:rPr lang="hr-HR" sz="4800" smtClean="0">
                <a:solidFill>
                  <a:srgbClr val="0070C0"/>
                </a:solidFill>
              </a:rPr>
              <a:t>is Clifton</a:t>
            </a:r>
            <a:r>
              <a:rPr lang="hr-HR" sz="4800" dirty="0" smtClean="0">
                <a:solidFill>
                  <a:srgbClr val="0070C0"/>
                </a:solidFill>
              </a:rPr>
              <a:t>!</a:t>
            </a:r>
            <a:endParaRPr lang="hr-HR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solidFill>
                  <a:srgbClr val="0070C0"/>
                </a:solidFill>
              </a:rPr>
              <a:t>I</a:t>
            </a:r>
            <a:r>
              <a:rPr lang="hr-HR" sz="4400" dirty="0" smtClean="0">
                <a:solidFill>
                  <a:srgbClr val="0070C0"/>
                </a:solidFill>
              </a:rPr>
              <a:t>n English class we had a visit from one American. </a:t>
            </a:r>
          </a:p>
          <a:p>
            <a:pPr>
              <a:buNone/>
            </a:pPr>
            <a:endParaRPr lang="hr-HR" sz="4400" dirty="0" smtClean="0">
              <a:solidFill>
                <a:srgbClr val="0070C0"/>
              </a:solidFill>
            </a:endParaRPr>
          </a:p>
          <a:p>
            <a:r>
              <a:rPr lang="hr-HR" sz="4400" dirty="0" smtClean="0">
                <a:solidFill>
                  <a:srgbClr val="0070C0"/>
                </a:solidFill>
              </a:rPr>
              <a:t>He </a:t>
            </a:r>
            <a:r>
              <a:rPr lang="hr-HR" sz="4400" dirty="0" smtClean="0">
                <a:solidFill>
                  <a:srgbClr val="0070C0"/>
                </a:solidFill>
              </a:rPr>
              <a:t>is </a:t>
            </a:r>
            <a:r>
              <a:rPr lang="hr-HR" sz="4400" dirty="0" smtClean="0">
                <a:solidFill>
                  <a:srgbClr val="0070C0"/>
                </a:solidFill>
              </a:rPr>
              <a:t>28 years old.</a:t>
            </a:r>
          </a:p>
          <a:p>
            <a:r>
              <a:rPr lang="hr-HR" sz="4400" dirty="0" smtClean="0">
                <a:solidFill>
                  <a:srgbClr val="0070C0"/>
                </a:solidFill>
              </a:rPr>
              <a:t>He likes to travel very much.</a:t>
            </a:r>
            <a:endParaRPr lang="hr-HR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hr-HR" sz="4800" dirty="0" smtClean="0">
                <a:solidFill>
                  <a:srgbClr val="0070C0"/>
                </a:solidFill>
              </a:rPr>
              <a:t>We asked him a lot of questions</a:t>
            </a:r>
            <a:endParaRPr lang="hr-HR" sz="48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LJUBO\Desktop\DSC00384_21_01_2013_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6117167" cy="458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638800"/>
          </a:xfrm>
        </p:spPr>
        <p:txBody>
          <a:bodyPr>
            <a:normAutofit fontScale="92500"/>
          </a:bodyPr>
          <a:lstStyle/>
          <a:p>
            <a:r>
              <a:rPr lang="hr-HR" sz="4800" dirty="0" smtClean="0">
                <a:solidFill>
                  <a:srgbClr val="0070C0"/>
                </a:solidFill>
              </a:rPr>
              <a:t>He said that he visited Spain, other countries in Europe and Africa and a lot of other countries.</a:t>
            </a:r>
          </a:p>
          <a:p>
            <a:endParaRPr lang="hr-HR" sz="4800" dirty="0" smtClean="0">
              <a:solidFill>
                <a:srgbClr val="0070C0"/>
              </a:solidFill>
            </a:endParaRPr>
          </a:p>
          <a:p>
            <a:r>
              <a:rPr lang="hr-HR" sz="4800" dirty="0" smtClean="0">
                <a:solidFill>
                  <a:srgbClr val="0070C0"/>
                </a:solidFill>
              </a:rPr>
              <a:t>His mum’s name is Sue , dad’s name is John and his sister’s name is Hanna.</a:t>
            </a:r>
            <a:endParaRPr lang="hr-HR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7467600" cy="5943600"/>
          </a:xfrm>
        </p:spPr>
        <p:txBody>
          <a:bodyPr>
            <a:normAutofit/>
          </a:bodyPr>
          <a:lstStyle/>
          <a:p>
            <a:r>
              <a:rPr lang="hr-HR" sz="4400" dirty="0" smtClean="0">
                <a:solidFill>
                  <a:srgbClr val="0070C0"/>
                </a:solidFill>
              </a:rPr>
              <a:t>I asked him where does he live, and he told me that he lives in Virginia, in a capital city Richmond.</a:t>
            </a:r>
          </a:p>
        </p:txBody>
      </p:sp>
      <p:pic>
        <p:nvPicPr>
          <p:cNvPr id="2050" name="Picture 2" descr="C:\Users\LJUBO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429000"/>
            <a:ext cx="4495800" cy="3046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025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0070C0"/>
                </a:solidFill>
              </a:rPr>
              <a:t>He doesn’t like to travel with plane because he likes to look around when he travels.</a:t>
            </a:r>
          </a:p>
          <a:p>
            <a:r>
              <a:rPr lang="hr-HR" sz="4800" dirty="0" smtClean="0">
                <a:solidFill>
                  <a:srgbClr val="0070C0"/>
                </a:solidFill>
              </a:rPr>
              <a:t>He likes word “kikiriki”, he thinks that it’s some dance.</a:t>
            </a:r>
            <a:endParaRPr lang="hr-HR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rmAutofit/>
          </a:bodyPr>
          <a:lstStyle/>
          <a:p>
            <a:pPr algn="ctr"/>
            <a:r>
              <a:rPr lang="hr-HR" sz="4800" dirty="0" smtClean="0">
                <a:solidFill>
                  <a:srgbClr val="0070C0"/>
                </a:solidFill>
              </a:rPr>
              <a:t>We taught him a song “Bratec Martin” and he read a poem in Croatian. It was very nice.</a:t>
            </a:r>
            <a:endParaRPr lang="hr-HR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JUBO\Desktop\DSC0039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7920567" cy="5940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74676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4800" dirty="0" smtClean="0">
                <a:solidFill>
                  <a:srgbClr val="0070C0"/>
                </a:solidFill>
              </a:rPr>
              <a:t>   That was a very nice day!!</a:t>
            </a:r>
          </a:p>
          <a:p>
            <a:pPr algn="ctr">
              <a:buNone/>
            </a:pPr>
            <a:endParaRPr lang="hr-HR" sz="48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hr-HR" sz="4800" dirty="0" smtClean="0">
                <a:solidFill>
                  <a:srgbClr val="0070C0"/>
                </a:solidFill>
              </a:rPr>
              <a:t>I would like to come back very soon!!!!!</a:t>
            </a:r>
          </a:p>
          <a:p>
            <a:pPr algn="ctr">
              <a:buNone/>
            </a:pPr>
            <a:endParaRPr lang="hr-HR" sz="48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hr-HR" sz="4800" smtClean="0"/>
              <a:t>                 </a:t>
            </a:r>
            <a:r>
              <a:rPr lang="hr-HR" sz="3200" smtClean="0">
                <a:solidFill>
                  <a:srgbClr val="0070C0"/>
                </a:solidFill>
              </a:rPr>
              <a:t>Made by: </a:t>
            </a:r>
            <a:r>
              <a:rPr lang="hr-HR" sz="3200" dirty="0" smtClean="0">
                <a:solidFill>
                  <a:srgbClr val="0070C0"/>
                </a:solidFill>
              </a:rPr>
              <a:t>Lorena </a:t>
            </a:r>
          </a:p>
          <a:p>
            <a:pPr algn="ctr">
              <a:buNone/>
            </a:pPr>
            <a:r>
              <a:rPr lang="hr-HR" sz="3200" dirty="0" smtClean="0">
                <a:solidFill>
                  <a:srgbClr val="0070C0"/>
                </a:solidFill>
              </a:rPr>
              <a:t>                                         Šestanj</a:t>
            </a:r>
            <a:endParaRPr lang="hr-HR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177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A Visit from American</vt:lpstr>
      <vt:lpstr>His name is Clifton!</vt:lpstr>
      <vt:lpstr>We asked him a lot of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 from American</dc:title>
  <dc:creator>LJUBO</dc:creator>
  <cp:lastModifiedBy>User</cp:lastModifiedBy>
  <cp:revision>14</cp:revision>
  <dcterms:created xsi:type="dcterms:W3CDTF">2006-08-16T00:00:00Z</dcterms:created>
  <dcterms:modified xsi:type="dcterms:W3CDTF">2013-01-31T22:57:21Z</dcterms:modified>
</cp:coreProperties>
</file>